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1"/>
  </p:notesMasterIdLst>
  <p:sldIdLst>
    <p:sldId id="256" r:id="rId2"/>
    <p:sldId id="257" r:id="rId3"/>
    <p:sldId id="306" r:id="rId4"/>
    <p:sldId id="307" r:id="rId5"/>
    <p:sldId id="276" r:id="rId6"/>
    <p:sldId id="277" r:id="rId7"/>
    <p:sldId id="278" r:id="rId8"/>
    <p:sldId id="279" r:id="rId9"/>
    <p:sldId id="280" r:id="rId10"/>
    <p:sldId id="281" r:id="rId11"/>
    <p:sldId id="284" r:id="rId12"/>
    <p:sldId id="283" r:id="rId13"/>
    <p:sldId id="282" r:id="rId14"/>
    <p:sldId id="286" r:id="rId15"/>
    <p:sldId id="288" r:id="rId16"/>
    <p:sldId id="289" r:id="rId17"/>
    <p:sldId id="309" r:id="rId18"/>
    <p:sldId id="287" r:id="rId19"/>
    <p:sldId id="290" r:id="rId20"/>
    <p:sldId id="291" r:id="rId21"/>
    <p:sldId id="310" r:id="rId22"/>
    <p:sldId id="299" r:id="rId23"/>
    <p:sldId id="300" r:id="rId24"/>
    <p:sldId id="304" r:id="rId25"/>
    <p:sldId id="305" r:id="rId26"/>
    <p:sldId id="301" r:id="rId27"/>
    <p:sldId id="293" r:id="rId28"/>
    <p:sldId id="295" r:id="rId29"/>
    <p:sldId id="308" r:id="rId30"/>
  </p:sldIdLst>
  <p:sldSz cx="9144000" cy="6858000" type="screen4x3"/>
  <p:notesSz cx="6858000" cy="9144000"/>
  <p:custShowLst>
    <p:custShow name="Произвольный показ 1" id="0">
      <p:sldLst>
        <p:sld r:id="rId7"/>
        <p:sld r:id="rId8"/>
        <p:sld r:id="rId9"/>
        <p:sld r:id="rId10"/>
        <p:sld r:id="rId11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58" autoAdjust="0"/>
    <p:restoredTop sz="94660"/>
  </p:normalViewPr>
  <p:slideViewPr>
    <p:cSldViewPr>
      <p:cViewPr varScale="1">
        <p:scale>
          <a:sx n="73" d="100"/>
          <a:sy n="73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3162-AFB9-47CA-A8A9-7C00F8D731B8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40FD-7CA9-4B66-ADCA-6F79EB6E0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E40FD-7CA9-4B66-ADCA-6F79EB6E0E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49A3ED-3D31-44EE-B28F-F64AFC34B03E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E81C8B-BCB2-4972-865F-5F3348BE1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73;&#1072;&#1076;&#1091;&#1085;\Muzyka-sovetskogo-kino-Usatyy-nyan_(muzofon.com)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5;&#1076;&#1088;&#1077;&#1081;\Downloads\Lev-Leschenko-Den_-Pobedy(muzofon.com).mp3" TargetMode="Externa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85;&#1076;&#1088;&#1077;&#1081;\Downloads\&#1044;&#1077;&#1090;&#1080;%20&#1047;&#1077;&#1084;&#1083;&#1080;%20-%20&#1052;&#1080;&#1088;%20&#1073;&#1077;&#1079;%20&#1074;&#1086;&#1081;&#1085;&#1099;%20Official%20Video%20HD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5;&#1076;&#1088;&#1077;&#1081;\Downloads\&#1053;&#1072;&#1096;&#1077;%20&#1089;&#1095;&#1072;&#1089;&#1090;&#1083;&#1080;&#1074;&#1086;&#1077;%20&#1076;&#1077;&#1090;&#1089;&#1090;&#1074;&#1086;!%20_)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5;&#1076;&#1088;&#1077;&#1081;\Downloads\&#1044;&#1077;&#1090;&#1080;%20&#1074;&#1086;&#1081;&#1085;&#1099;...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ownloads\09_05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Подготовил: воспитатель ГБОУ ООШ №19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ru-RU" dirty="0" smtClean="0"/>
              <a:t>/с «Кораблик»</a:t>
            </a:r>
          </a:p>
          <a:p>
            <a:pPr algn="r"/>
            <a:r>
              <a:rPr lang="ru-RU" dirty="0" err="1" smtClean="0"/>
              <a:t>Бадун</a:t>
            </a:r>
            <a:r>
              <a:rPr lang="ru-RU" dirty="0" smtClean="0"/>
              <a:t> Вера Борисовна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 огне войны сгорело детство, но не  прошло бесследно, нет…!</a:t>
            </a:r>
            <a:endParaRPr lang="ru-RU" dirty="0"/>
          </a:p>
        </p:txBody>
      </p:sp>
      <p:pic>
        <p:nvPicPr>
          <p:cNvPr id="5" name="Рисунок 4" descr="70_y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73216"/>
            <a:ext cx="3456384" cy="12687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0124_13-04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6336704" cy="6336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95728" y="620688"/>
            <a:ext cx="2268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Чтобы мы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нужду </a:t>
            </a:r>
            <a:r>
              <a:rPr lang="ru-RU" b="1" dirty="0">
                <a:solidFill>
                  <a:srgbClr val="C00000"/>
                </a:solidFill>
              </a:rPr>
              <a:t>терпели,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наших </a:t>
            </a:r>
            <a:r>
              <a:rPr lang="ru-RU" b="1" dirty="0">
                <a:solidFill>
                  <a:srgbClr val="C00000"/>
                </a:solidFill>
              </a:rPr>
              <a:t>песен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петь не смели</a:t>
            </a:r>
            <a:r>
              <a:rPr lang="ru-RU" b="1" dirty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>
                <a:solidFill>
                  <a:srgbClr val="C00000"/>
                </a:solidFill>
              </a:rPr>
              <a:t>Возле дома своего.</a:t>
            </a:r>
          </a:p>
          <a:p>
            <a:r>
              <a:rPr lang="ru-RU" b="1" dirty="0">
                <a:solidFill>
                  <a:srgbClr val="C00000"/>
                </a:solidFill>
              </a:rPr>
              <a:t>Чтобы было </a:t>
            </a:r>
            <a:r>
              <a:rPr lang="ru-RU" b="1" dirty="0" smtClean="0">
                <a:solidFill>
                  <a:srgbClr val="C00000"/>
                </a:solidFill>
              </a:rPr>
              <a:t>всё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для немцев,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для </a:t>
            </a:r>
            <a:r>
              <a:rPr lang="ru-RU" b="1" dirty="0">
                <a:solidFill>
                  <a:srgbClr val="C00000"/>
                </a:solidFill>
              </a:rPr>
              <a:t>фашистов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иноземцев,</a:t>
            </a:r>
          </a:p>
          <a:p>
            <a:r>
              <a:rPr lang="ru-RU" b="1" dirty="0">
                <a:solidFill>
                  <a:srgbClr val="C00000"/>
                </a:solidFill>
              </a:rPr>
              <a:t>А для </a:t>
            </a:r>
            <a:r>
              <a:rPr lang="ru-RU" b="1" dirty="0" smtClean="0">
                <a:solidFill>
                  <a:srgbClr val="C00000"/>
                </a:solidFill>
              </a:rPr>
              <a:t>русских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 для прочих,</a:t>
            </a:r>
          </a:p>
          <a:p>
            <a:r>
              <a:rPr lang="ru-RU" b="1" dirty="0">
                <a:solidFill>
                  <a:srgbClr val="C00000"/>
                </a:solidFill>
              </a:rPr>
              <a:t>Для крестьян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для рабочих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НИЧЕГО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87816" y="5013176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(С. </a:t>
            </a:r>
            <a:r>
              <a:rPr lang="ru-RU" dirty="0" smtClean="0"/>
              <a:t>Михалков</a:t>
            </a:r>
          </a:p>
          <a:p>
            <a:r>
              <a:rPr lang="ru-RU" dirty="0" smtClean="0"/>
              <a:t> </a:t>
            </a:r>
            <a:r>
              <a:rPr lang="ru-RU" dirty="0"/>
              <a:t>"Быль для детей"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отрывок))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445224"/>
            <a:ext cx="439248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Война-  страшное слово,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война - это горе и страх. </a:t>
            </a:r>
          </a:p>
          <a:p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Ребята!как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Вы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понимаете  значение слова «Война»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ownloads\ВЕЛИКАЯ  войн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"/>
            <a:ext cx="9144000" cy="6839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1556792"/>
            <a:ext cx="5796136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 детям : Почему Великую 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отечественную  войну называют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«Великой» войной?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emoi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8"/>
            <a:ext cx="3672408" cy="25922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Во время Великой Отечественной войны  тыл и фронт были едины. Все люди  в тылу вместе с бойцами на фронте ковали победу.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908721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Много трудностей выпало на долю  женщин, стариков и детей. Детьми, стариками и женщинами  была решена очень трудная задача - снабжать продуктами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и всем необходимым армию, рабочих, раненых. И они своим трудом приблизили победу.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0728"/>
            <a:ext cx="3456384" cy="2466994"/>
          </a:xfrm>
          <a:prstGeom prst="rect">
            <a:avLst/>
          </a:prstGeom>
        </p:spPr>
      </p:pic>
      <p:pic>
        <p:nvPicPr>
          <p:cNvPr id="9" name="Рисунок 8" descr="20843_html_47471f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636912"/>
            <a:ext cx="2880320" cy="2304256"/>
          </a:xfrm>
          <a:prstGeom prst="rect">
            <a:avLst/>
          </a:prstGeom>
        </p:spPr>
      </p:pic>
      <p:pic>
        <p:nvPicPr>
          <p:cNvPr id="7" name="Рисунок 6" descr="0_d1d14_3e94bf52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365104"/>
            <a:ext cx="3456384" cy="2160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7112" y="2636912"/>
            <a:ext cx="26689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Вопрос</a:t>
            </a:r>
            <a:r>
              <a:rPr lang="en-US" dirty="0" smtClean="0"/>
              <a:t> </a:t>
            </a:r>
            <a:r>
              <a:rPr lang="ru-RU" dirty="0" smtClean="0"/>
              <a:t> детям:</a:t>
            </a:r>
          </a:p>
          <a:p>
            <a:r>
              <a:rPr lang="ru-RU" dirty="0" smtClean="0"/>
              <a:t> перечислите, какую</a:t>
            </a:r>
          </a:p>
          <a:p>
            <a:r>
              <a:rPr lang="ru-RU" dirty="0" smtClean="0"/>
              <a:t>помощь для советского </a:t>
            </a:r>
          </a:p>
          <a:p>
            <a:r>
              <a:rPr lang="ru-RU" dirty="0" smtClean="0"/>
              <a:t>войска</a:t>
            </a:r>
          </a:p>
          <a:p>
            <a:r>
              <a:rPr lang="ru-RU" dirty="0" smtClean="0"/>
              <a:t>оказывали </a:t>
            </a:r>
          </a:p>
          <a:p>
            <a:r>
              <a:rPr lang="ru-RU" dirty="0" smtClean="0"/>
              <a:t>дети  в тылу?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5445224"/>
            <a:ext cx="2240432" cy="14127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3568" y="260648"/>
            <a:ext cx="70567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 </a:t>
            </a:r>
            <a:r>
              <a:rPr lang="ru-RU" sz="2000" b="1" dirty="0" smtClean="0">
                <a:solidFill>
                  <a:srgbClr val="FFFF00"/>
                </a:solidFill>
              </a:rPr>
              <a:t>Дети войны... сколько их, маленьких, отважных сердец, сколько любви и преданности своей Родине.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9330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FFC000"/>
                </a:solidFill>
              </a:rPr>
              <a:t> Война… Она отняла детство  у тех мальчишек и девчонок. Под взрыв гранат, в атмосфере всеобщего голода, нищеты, ужаса войны дети </a:t>
            </a:r>
            <a:r>
              <a:rPr lang="en-US" sz="2400" b="1" dirty="0" smtClean="0">
                <a:solidFill>
                  <a:srgbClr val="FFC000"/>
                </a:solidFill>
              </a:rPr>
              <a:t>                                    </a:t>
            </a:r>
            <a:r>
              <a:rPr lang="ru-RU" sz="2400" b="1" dirty="0" smtClean="0">
                <a:solidFill>
                  <a:srgbClr val="FFC000"/>
                </a:solidFill>
              </a:rPr>
              <a:t>взрослели на глазах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124744"/>
            <a:ext cx="3052591" cy="2864585"/>
          </a:xfrm>
          <a:prstGeom prst="rect">
            <a:avLst/>
          </a:prstGeom>
        </p:spPr>
      </p:pic>
      <p:pic>
        <p:nvPicPr>
          <p:cNvPr id="2052" name="Picture 4" descr="http://www.specnaz.ru/img/articles/super/1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124744"/>
            <a:ext cx="3816425" cy="273630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05064"/>
            <a:ext cx="3742076" cy="2462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5445224"/>
            <a:ext cx="2240432" cy="1412776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376736"/>
            <a:ext cx="5652120" cy="7078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детям:  - Как помогали дети Советскому войску, находившиеся на фронте?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Ягодны годжи шаблоны для презентаций Похудение - фор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339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4008" y="476672"/>
            <a:ext cx="3769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ВАЛЯ КОТИК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363824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августа 1943 года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действовал в партизанском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отряде был дважды ранен.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29 октября 1943 года, будучи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в дозоре , заметил карателей,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собиравшихся устроить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Облаву </a:t>
            </a:r>
            <a:r>
              <a:rPr lang="ru-RU" dirty="0" smtClean="0">
                <a:solidFill>
                  <a:schemeClr val="bg1"/>
                </a:solidFill>
              </a:rPr>
              <a:t>на отряд.  Убив офицера,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он поднял тревогу , а партизаны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успели дать отпор врагу.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Участвовал в подрыве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 железнодорожных эшелонов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склада.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          Погиб.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5445224"/>
            <a:ext cx="4176464" cy="1412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432048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Вопросы  детям: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Что такое героический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Подвиг?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Предлагает назвать пионера-героя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(по фотографии) , рассказать о его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героическом подвиге</a:t>
            </a:r>
          </a:p>
        </p:txBody>
      </p:sp>
      <p:pic>
        <p:nvPicPr>
          <p:cNvPr id="5" name="Рисунок 4" descr="im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9359" y="1052736"/>
            <a:ext cx="3949991" cy="504056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260648"/>
            <a:ext cx="134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НАГРАДЫ: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8342" y="620688"/>
            <a:ext cx="474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Герой Советского Союза  (27 июня 1958 год)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780928"/>
            <a:ext cx="170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Ленина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5949280"/>
            <a:ext cx="391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Медаль «Партизану отечественной </a:t>
            </a:r>
          </a:p>
          <a:p>
            <a:r>
              <a:rPr lang="ru-RU" dirty="0" smtClean="0"/>
              <a:t>войны « </a:t>
            </a:r>
            <a:r>
              <a:rPr lang="en-US" dirty="0" smtClean="0"/>
              <a:t>II</a:t>
            </a:r>
            <a:r>
              <a:rPr lang="ru-RU" dirty="0" smtClean="0"/>
              <a:t> степени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789040"/>
            <a:ext cx="436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Орден Отечественной войны 1 степени:</a:t>
            </a:r>
          </a:p>
          <a:p>
            <a:endParaRPr lang="ru-RU" dirty="0"/>
          </a:p>
        </p:txBody>
      </p:sp>
      <p:pic>
        <p:nvPicPr>
          <p:cNvPr id="38924" name="Picture 12" descr="Фотоархив СССР, на фотографии: Валя котик сангиной и мелом, год 1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506670" cy="4392488"/>
          </a:xfrm>
          <a:prstGeom prst="rect">
            <a:avLst/>
          </a:prstGeom>
          <a:noFill/>
        </p:spPr>
      </p:pic>
      <p:pic>
        <p:nvPicPr>
          <p:cNvPr id="38914" name="Picture 2" descr="C:\Documents and Settings\Игорь.28CAA13176574FE\Мои документы\Downloads\Order_of_Lenin_typ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708920"/>
            <a:ext cx="1008112" cy="1152128"/>
          </a:xfrm>
          <a:prstGeom prst="rect">
            <a:avLst/>
          </a:prstGeom>
          <a:noFill/>
        </p:spPr>
      </p:pic>
      <p:pic>
        <p:nvPicPr>
          <p:cNvPr id="38918" name="Picture 6" descr="C:\Documents and Settings\Игорь.28CAA13176574FE\Мои документы\Downloads\Order_of_the_Patriotic_War_(1st_class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21088"/>
            <a:ext cx="1368152" cy="1440669"/>
          </a:xfrm>
          <a:prstGeom prst="rect">
            <a:avLst/>
          </a:prstGeom>
          <a:noFill/>
        </p:spPr>
      </p:pic>
      <p:pic>
        <p:nvPicPr>
          <p:cNvPr id="38920" name="Picture 8" descr="C:\Documents and Settings\Игорь.28CAA13176574FE\Мои документы\Downloads\786px-Golden_Star_medal_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2736304" cy="1052736"/>
          </a:xfrm>
          <a:prstGeom prst="rect">
            <a:avLst/>
          </a:prstGeom>
          <a:noFill/>
        </p:spPr>
      </p:pic>
      <p:pic>
        <p:nvPicPr>
          <p:cNvPr id="38922" name="Picture 10" descr="медали &quot; Страница 14 &quot; Межрегиональная общественная организация ветеранов подразделений антитерора &quot;Вымпел-В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797152"/>
            <a:ext cx="1080120" cy="1573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89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89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89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ПАМЯТЬ</a:t>
            </a:r>
          </a:p>
        </p:txBody>
      </p:sp>
      <p:pic>
        <p:nvPicPr>
          <p:cNvPr id="40974" name="Picture 14" descr="Фото Бюст Вали Котика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2679" cy="70466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052736"/>
            <a:ext cx="3563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Именем Вали Котика были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названы улицы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городах Бор, Екатеринбург, 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Казань, Калининград,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Киев, Кривой Рог, Коростень, 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Нижний Новгород, Донецк, 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Шепетовка);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пионерские дружины, школы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(в Екатеринбурге);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теплоход, пионерские лагеря (в Тобольске и Бердске).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Установлены памятники герою: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 Москве в 1960 году 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 Шепетовке в 1960 году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городе Бор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советский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поэт Михаил Светлов посвятил юному партизану стихи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Котик Валентин Александро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624" y="188640"/>
            <a:ext cx="3384376" cy="30689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11669"/>
            <a:ext cx="590065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такие партизаны,  почему их так боялись фашисты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62" name="Picture 2" descr="Валя Котик - пионер герой.Г У О &quot; Средняя школа 3 г. Осипович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429000"/>
            <a:ext cx="3347864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1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05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fc51def13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412776"/>
            <a:ext cx="4464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После наступления войны девочка практически сразу вступила в организацию «Юные мстители», задачей которой была помощь партизанам. Зине удалось устроиться в немецкую столовую для личного состава. Поработав там немного, она сумела осуществить жестокую, </a:t>
            </a:r>
            <a:r>
              <a:rPr lang="ru-RU" sz="1600" b="1" dirty="0" smtClean="0">
                <a:solidFill>
                  <a:schemeClr val="bg1"/>
                </a:solidFill>
              </a:rPr>
              <a:t>но </a:t>
            </a:r>
            <a:r>
              <a:rPr lang="ru-RU" sz="1600" b="1" dirty="0" smtClean="0">
                <a:solidFill>
                  <a:schemeClr val="bg1"/>
                </a:solidFill>
              </a:rPr>
              <a:t>эффективную операцию – отравила пищу. Пострадали более 100 немцев. Занималась распространением листовок, вела разведывательную деятельность в тылу врага. Зина Портнова была опознана предателем и схвачена в конце 1943 года. На допросе сумела схватить со стола следователя пистолет и застрелить его самого и еще двух подручных. Пыталась бежать, но ее схватили. После жесточайших пыток была расстреляна 13 января 1944 года в тюрьме города Полоцка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449999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Предлагает назвать пионера-героя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(по фотографии) , рассказать о его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героическом подвиге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5733256"/>
            <a:ext cx="4536504" cy="1124744"/>
          </a:xfrm>
          <a:prstGeom prst="rect">
            <a:avLst/>
          </a:prstGeom>
        </p:spPr>
      </p:pic>
      <p:pic>
        <p:nvPicPr>
          <p:cNvPr id="39938" name="Picture 2" descr="Дети войны - Дети войны - Картинки по истор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5688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Пионеры-герои : Министерство обороны Российской Феде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528392" cy="4336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47667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Награды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340768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Указом Президиума Верховного Совета СССР от 1 июля 1958 года Зинаиде </a:t>
            </a:r>
            <a:r>
              <a:rPr lang="ru-RU" dirty="0" err="1" smtClean="0"/>
              <a:t>Мартыновне</a:t>
            </a:r>
            <a:r>
              <a:rPr lang="ru-RU" dirty="0" smtClean="0"/>
              <a:t> Портновой было посмертно присвоено звание Героя Советского Союза с награждением орденом Ленина.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92" name="Picture 8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56992"/>
            <a:ext cx="3205385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9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uzyka-sovetskogo-kino-Usatyy-nyan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Содержимое 9" descr="priroda-3_smal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467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Объект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2856"/>
            <a:ext cx="3155952" cy="4320480"/>
          </a:xfrm>
          <a:prstGeom prst="rect">
            <a:avLst/>
          </a:prstGeom>
        </p:spPr>
      </p:pic>
      <p:pic>
        <p:nvPicPr>
          <p:cNvPr id="13" name="Объект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6901" y="2348880"/>
            <a:ext cx="3917099" cy="4176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636912"/>
            <a:ext cx="3816424" cy="30963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59832" y="836712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Шла мирная жизнь – дети росли веселыми и ходили в школы, в детские сады, взрослые работали, старики делились своим опытом.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Посетили Бюст Зины Портновой в Моск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45365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Имя Зины Портновой присвоено улице в Кировском районе Санкт-Петербурга. </a:t>
            </a:r>
          </a:p>
          <a:p>
            <a:r>
              <a:rPr lang="ru-RU" sz="1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С 1968 по 2000 год существовало судно «Зина Портнова».</a:t>
            </a:r>
          </a:p>
          <a:p>
            <a:r>
              <a:rPr lang="ru-RU" sz="1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 Школа в городском поселке Оболь (Беларусь) носит имя Зины Портновой. </a:t>
            </a:r>
          </a:p>
          <a:p>
            <a:r>
              <a:rPr lang="ru-RU" sz="1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На аллее Героев перед Шумилинским историко-краеведческим музеем на гранитной плите выбиты портрет и имя З. М. Портновой. </a:t>
            </a:r>
          </a:p>
          <a:p>
            <a:r>
              <a:rPr lang="ru-RU" sz="1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- В 1978 году издан художественный маркированный конверт, посвященный героине.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995678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В Ленинграде, на тихой Балтийской улице, сохранился дом, в котором жила легендарная Ромашка. Рядом школа, в которой она училась. А немного подальше, среди новостроек, широкая улица имени Зины Портновой, на которой установлена мраморная стена с ее барельефом.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2" name="Picture 4" descr="Портнова Зинаида Мартыновна на почтовом конверте 1978 г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09120"/>
            <a:ext cx="3137063" cy="2016224"/>
          </a:xfrm>
          <a:prstGeom prst="rect">
            <a:avLst/>
          </a:prstGeom>
          <a:noFill/>
        </p:spPr>
      </p:pic>
      <p:pic>
        <p:nvPicPr>
          <p:cNvPr id="43016" name="Picture 8" descr="Памятник Зине Портновой - Картинка 4175/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2656"/>
            <a:ext cx="2740582" cy="36724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131840" y="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ПАМЯТЬ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3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61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nver_hoxha_guerrilla_f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7992888" cy="6264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5445224"/>
            <a:ext cx="7992888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партизаны очень любили посидеть у костра,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очередного задания и рассказывать о победах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Советской Армии, петь фронтовые песни 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печеную картошку. </a:t>
            </a:r>
            <a:endParaRPr kumimoji="0" lang="ru-RU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Пословицы о </a:t>
            </a:r>
            <a:r>
              <a:rPr lang="ru-RU" sz="48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Родине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ее защитниках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n>
                <a:solidFill>
                  <a:srgbClr val="C000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gon-1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4896543" cy="3264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2304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Родина </a:t>
            </a:r>
            <a:r>
              <a:rPr lang="ru-RU" sz="2000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мать, умей её защищать.</a:t>
            </a:r>
            <a:endPara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Родину любимую защищай, как мать родимую.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Родины своей </a:t>
            </a:r>
            <a:r>
              <a:rPr lang="ru-RU" sz="2000" dirty="0" smtClean="0">
                <a:solidFill>
                  <a:schemeClr val="accent2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 сил, ни жизни не жалей.</a:t>
            </a:r>
            <a:endParaRPr lang="ru-RU" sz="20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Родина </a:t>
            </a:r>
            <a:r>
              <a:rPr lang="ru-RU" sz="2000" dirty="0" smtClean="0">
                <a:solidFill>
                  <a:srgbClr val="C0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мать, умей за неё постоять.</a:t>
            </a: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92D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Человек без Родины, что соловей без песни.</a:t>
            </a:r>
            <a:endParaRPr lang="ru-RU" sz="20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За родной край и жизнь отдай.</a:t>
            </a:r>
            <a:endParaRPr lang="ru-RU" sz="20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412776"/>
            <a:ext cx="3590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FFC000"/>
                </a:solidFill>
              </a:rPr>
              <a:t>За родное дело – стой смело.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- Враг хотел пировать,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а пришлось горевать.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3848" y="5013176"/>
            <a:ext cx="5746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- Чужой земли не хотим, но и своей не отдадим.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 Жить – Родине служить.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- Кто за Родину горой – тот истинный герой.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4966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Наши солдаты дошли до Берлина (столица Германии)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 над Рейхстагом (главное здание) подняли Знамя Победы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" name="Рисунок 1" descr="1367258062_1672250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424936" cy="6192688"/>
          </a:xfrm>
          <a:prstGeom prst="rect">
            <a:avLst/>
          </a:prstGeom>
        </p:spPr>
      </p:pic>
      <p:pic>
        <p:nvPicPr>
          <p:cNvPr id="9" name="Lev-Leschenko-Den_-Pobed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14 Медиа-портал Право - Part 1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768752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7056" y="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«Памятник русского солдата со спасенной им немецкой  девочкой на руках.  Сооружен в Берлинском Трептов-парке».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2014 Медиа-портал Право - Part 1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716016" cy="63367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60032" y="4653136"/>
            <a:ext cx="4755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30 апреля 1945 года молодой боец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из сибирской деревни  Николай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Маслов,  рискуя собственной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жизнью, вынес  из-под огня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трехлетнюю немецкую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девочку.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02359"/>
            <a:ext cx="3411127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Это было в мае, на рассвете.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Нарастал у стен рейхстага бой.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Девочку немецкую заметил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Наш солдат на пыльной мостовой.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У столба, дрожа, она стояла,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В голубых глазах застыл испуг.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И куски свистящего металла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Смерть и муки сеяли вокруг.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Тут он вспомнил, как, прощаясь летом,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Он свою дочурку целовал.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 подумал: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Может быть отец девчонки этой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Дочь его родную расстрелял.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Но тогда, в Берлине, под обстрелом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Полз боец, и, телом </a:t>
            </a:r>
            <a:r>
              <a:rPr lang="ru-RU" sz="1400" dirty="0" err="1" smtClean="0">
                <a:solidFill>
                  <a:schemeClr val="bg1"/>
                </a:solidFill>
              </a:rPr>
              <a:t>заслоня</a:t>
            </a:r>
            <a:r>
              <a:rPr lang="ru-RU" sz="1400" dirty="0" smtClean="0">
                <a:solidFill>
                  <a:schemeClr val="bg1"/>
                </a:solidFill>
              </a:rPr>
              <a:t>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Девочку в коротком платье белом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Осторожно вынес из огня.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Скольким детям возвратили детство,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Подарили радость и весну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Рядовые Армии Советской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Люди, победившие войну!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… И в Берлине, в праздничную дату,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Был воздвигнут, чтоб стоять в веках,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Памятник Советскому солдату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С девочкой спасенной на руках.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Андрей\Downloads\78416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" y="2276872"/>
            <a:ext cx="8160240" cy="4581128"/>
          </a:xfrm>
          <a:prstGeom prst="rect">
            <a:avLst/>
          </a:prstGeom>
          <a:noFill/>
        </p:spPr>
      </p:pic>
      <p:pic>
        <p:nvPicPr>
          <p:cNvPr id="44034" name="Picture 2" descr="C:\Users\Андрей\Downloads\27966_bfd86f0bdffa463f1f4a41789c833a0b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320480" cy="3208129"/>
          </a:xfrm>
          <a:prstGeom prst="rect">
            <a:avLst/>
          </a:prstGeom>
          <a:noFill/>
        </p:spPr>
      </p:pic>
      <p:pic>
        <p:nvPicPr>
          <p:cNvPr id="3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764704"/>
            <a:ext cx="4068627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933056"/>
            <a:ext cx="4248472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4149080"/>
            <a:ext cx="46193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Победа над 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фашисткой  Германией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 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Свершилась</a:t>
            </a:r>
          </a:p>
          <a:p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 9  мая 1945 года!</a:t>
            </a:r>
            <a:endParaRPr lang="ru-RU" sz="3200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Владимирский информпортал &quot;За Владимирскую область&quot; Страница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ети Земли - Мир без войны Official Video H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ше счастливое детство! _)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757238" y="479425"/>
            <a:ext cx="11161713" cy="62785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ети войны..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19050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61796_html_md049f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280920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38308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Вопросы детям:</a:t>
            </a:r>
          </a:p>
          <a:p>
            <a:r>
              <a:rPr lang="ru-RU" dirty="0" smtClean="0"/>
              <a:t> - Почему дети перестали играть?</a:t>
            </a:r>
          </a:p>
          <a:p>
            <a:r>
              <a:rPr lang="ru-RU" dirty="0" smtClean="0"/>
              <a:t> - Какое событие произошло 22 июня 1941 года?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самая короткая ночь в году. Люди мирно спали. И вдруг: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Война! Война!</a:t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июня 1941 года на нашу Родину напали немецкие фашисты. Напали словно воры, словно разбойники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157287"/>
            <a:ext cx="7704857" cy="5440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5021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… Летней ночью, на рассвете,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Когда мирно спали дети,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0_685d5e02413ee7368741a4fdc74d3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6372708"/>
          </a:xfrm>
          <a:prstGeom prst="rect">
            <a:avLst/>
          </a:prstGeom>
        </p:spPr>
      </p:pic>
      <p:pic>
        <p:nvPicPr>
          <p:cNvPr id="3" name="Рисунок 2" descr="133550658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62" y="3041576"/>
            <a:ext cx="4259749" cy="35557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Гитлер дал войскам приказ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 послал солдат немецких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Против всех людей советских –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Это значит – против нас.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d8273ddd9da42542f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1" y="260648"/>
            <a:ext cx="5736638" cy="4302479"/>
          </a:xfrm>
          <a:prstGeom prst="rect">
            <a:avLst/>
          </a:prstGeom>
        </p:spPr>
      </p:pic>
      <p:pic>
        <p:nvPicPr>
          <p:cNvPr id="2" name="Рисунок 1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3912312" cy="36724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54967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Он хотел людей свободных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Превратить в рабов голодных,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Навсегда </a:t>
            </a:r>
            <a:r>
              <a:rPr lang="ru-RU" sz="2400" b="1" dirty="0" smtClean="0">
                <a:solidFill>
                  <a:srgbClr val="C00000"/>
                </a:solidFill>
              </a:rPr>
              <a:t>лишить </a:t>
            </a:r>
            <a:r>
              <a:rPr lang="ru-RU" sz="2400" b="1" dirty="0">
                <a:solidFill>
                  <a:srgbClr val="C00000"/>
                </a:solidFill>
              </a:rPr>
              <a:t>всего.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А упорных и восставших,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На колени не упавших истребить до одного!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veryanov-Alexander-Paintings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284984" cy="4824536"/>
          </a:xfrm>
          <a:prstGeom prst="rect">
            <a:avLst/>
          </a:prstGeom>
        </p:spPr>
      </p:pic>
      <p:pic>
        <p:nvPicPr>
          <p:cNvPr id="7" name="Рисунок 6" descr="blokada-leningrada-full-672x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76672"/>
            <a:ext cx="4320480" cy="60486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Он велел, чтоб разгромили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Растоптали и сожгли, всё</a:t>
            </a:r>
          </a:p>
          <a:p>
            <a:r>
              <a:rPr lang="ru-RU" sz="2400" dirty="0">
                <a:solidFill>
                  <a:srgbClr val="C00000"/>
                </a:solidFill>
              </a:rPr>
              <a:t>Что дружно мы хранили,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Пуще глаза берегли.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2621</TotalTime>
  <Words>917</Words>
  <Application>Microsoft Office PowerPoint</Application>
  <PresentationFormat>Экран (4:3)</PresentationFormat>
  <Paragraphs>152</Paragraphs>
  <Slides>29</Slides>
  <Notes>1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  <vt:variant>
        <vt:lpstr>Произвольные показы</vt:lpstr>
      </vt:variant>
      <vt:variant>
        <vt:i4>1</vt:i4>
      </vt:variant>
    </vt:vector>
  </HeadingPairs>
  <TitlesOfParts>
    <vt:vector size="31" baseType="lpstr">
      <vt:lpstr>Бумажная</vt:lpstr>
      <vt:lpstr>«В огне войны сгорело детство, но не  прошло бесследно, нет…!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Произвольный показ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огне войны сгорело детство, но не  прошло бесследно, нет…!</dc:title>
  <dc:creator>Андрей</dc:creator>
  <cp:lastModifiedBy>Андрей</cp:lastModifiedBy>
  <cp:revision>268</cp:revision>
  <dcterms:created xsi:type="dcterms:W3CDTF">2015-04-04T17:31:25Z</dcterms:created>
  <dcterms:modified xsi:type="dcterms:W3CDTF">2015-04-16T21:31:28Z</dcterms:modified>
</cp:coreProperties>
</file>